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2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E967-32A4-D745-9D6B-93D5A7700904}" type="datetimeFigureOut">
              <a:rPr lang="en-US" smtClean="0"/>
              <a:t>5/19/11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F45B-2401-0F4A-8947-0C9C1B0EB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0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E967-32A4-D745-9D6B-93D5A7700904}" type="datetimeFigureOut">
              <a:rPr lang="en-US" smtClean="0"/>
              <a:t>5/19/11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F45B-2401-0F4A-8947-0C9C1B0EB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8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E967-32A4-D745-9D6B-93D5A7700904}" type="datetimeFigureOut">
              <a:rPr lang="en-US" smtClean="0"/>
              <a:t>5/19/11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F45B-2401-0F4A-8947-0C9C1B0EB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3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E967-32A4-D745-9D6B-93D5A7700904}" type="datetimeFigureOut">
              <a:rPr lang="en-US" smtClean="0"/>
              <a:t>5/19/11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F45B-2401-0F4A-8947-0C9C1B0EB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7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E967-32A4-D745-9D6B-93D5A7700904}" type="datetimeFigureOut">
              <a:rPr lang="en-US" smtClean="0"/>
              <a:t>5/19/11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F45B-2401-0F4A-8947-0C9C1B0EB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5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E967-32A4-D745-9D6B-93D5A7700904}" type="datetimeFigureOut">
              <a:rPr lang="en-US" smtClean="0"/>
              <a:t>5/19/11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F45B-2401-0F4A-8947-0C9C1B0EB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7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E967-32A4-D745-9D6B-93D5A7700904}" type="datetimeFigureOut">
              <a:rPr lang="en-US" smtClean="0"/>
              <a:t>5/19/11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F45B-2401-0F4A-8947-0C9C1B0EB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6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E967-32A4-D745-9D6B-93D5A7700904}" type="datetimeFigureOut">
              <a:rPr lang="en-US" smtClean="0"/>
              <a:t>5/19/11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F45B-2401-0F4A-8947-0C9C1B0EB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05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E967-32A4-D745-9D6B-93D5A7700904}" type="datetimeFigureOut">
              <a:rPr lang="en-US" smtClean="0"/>
              <a:t>5/19/11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F45B-2401-0F4A-8947-0C9C1B0EB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7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E967-32A4-D745-9D6B-93D5A7700904}" type="datetimeFigureOut">
              <a:rPr lang="en-US" smtClean="0"/>
              <a:t>5/19/11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F45B-2401-0F4A-8947-0C9C1B0EB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0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8E967-32A4-D745-9D6B-93D5A7700904}" type="datetimeFigureOut">
              <a:rPr lang="en-US" smtClean="0"/>
              <a:t>5/19/11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F45B-2401-0F4A-8947-0C9C1B0EB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5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8E967-32A4-D745-9D6B-93D5A7700904}" type="datetimeFigureOut">
              <a:rPr lang="en-US" smtClean="0"/>
              <a:t>5/19/11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9F45B-2401-0F4A-8947-0C9C1B0EB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7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10235" y="158909"/>
            <a:ext cx="60837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b="1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 err="1" smtClean="0"/>
              <a:t>CalNex</a:t>
            </a:r>
            <a:r>
              <a:rPr lang="en-US" sz="2400" dirty="0" smtClean="0"/>
              <a:t> Policy </a:t>
            </a:r>
            <a:r>
              <a:rPr lang="en-US" sz="2400" dirty="0"/>
              <a:t>Relevant Summary Document</a:t>
            </a:r>
            <a:r>
              <a:rPr lang="en-US" sz="2400" dirty="0"/>
              <a:t>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18434" y="813332"/>
            <a:ext cx="76901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Synthesis of Policy Relevant Findings from the </a:t>
            </a:r>
            <a:r>
              <a:rPr lang="en-US" sz="2000" b="1" dirty="0" err="1"/>
              <a:t>CalNex</a:t>
            </a:r>
            <a:r>
              <a:rPr lang="en-US" sz="2000" b="1" dirty="0"/>
              <a:t> 2010 Field Study</a:t>
            </a:r>
            <a:r>
              <a:rPr lang="en-US" sz="2000" dirty="0" smtClean="0">
                <a:effectLst/>
              </a:rPr>
              <a:t>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813185" y="1351210"/>
            <a:ext cx="7690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OBJECTIVE</a:t>
            </a:r>
            <a:endParaRPr lang="en-US" dirty="0"/>
          </a:p>
          <a:p>
            <a:r>
              <a:rPr lang="en-US" dirty="0"/>
              <a:t>The goal </a:t>
            </a:r>
            <a:r>
              <a:rPr lang="en-US" dirty="0" smtClean="0"/>
              <a:t>is </a:t>
            </a:r>
            <a:r>
              <a:rPr lang="en-US" dirty="0"/>
              <a:t>to bring the results of the ongoing </a:t>
            </a:r>
            <a:r>
              <a:rPr lang="en-US" dirty="0" err="1"/>
              <a:t>CalNex</a:t>
            </a:r>
            <a:r>
              <a:rPr lang="en-US" dirty="0"/>
              <a:t> 2010 analysis together to answer the twelve Science Questions as fully as possible, in a timely fashion and in a form most useful to policy makers.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3185" y="2669834"/>
            <a:ext cx="7867641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 smtClean="0"/>
              <a:t>PLAN</a:t>
            </a:r>
          </a:p>
          <a:p>
            <a:pPr lvl="0">
              <a:spcAft>
                <a:spcPts val="600"/>
              </a:spcAft>
            </a:pPr>
            <a:r>
              <a:rPr lang="en-US" b="1" i="1" dirty="0"/>
              <a:t>Coordination and integration of ongoing </a:t>
            </a:r>
            <a:r>
              <a:rPr lang="en-US" b="1" i="1" dirty="0" smtClean="0"/>
              <a:t>analyses.</a:t>
            </a:r>
            <a:r>
              <a:rPr lang="en-US" dirty="0" smtClean="0"/>
              <a:t> A </a:t>
            </a:r>
            <a:r>
              <a:rPr lang="en-US" dirty="0"/>
              <a:t>coherent synthesis of </a:t>
            </a:r>
            <a:r>
              <a:rPr lang="en-US" dirty="0" smtClean="0"/>
              <a:t>the results </a:t>
            </a:r>
            <a:r>
              <a:rPr lang="en-US" dirty="0"/>
              <a:t>as they pertain to the Science Questions in a single location will greatly benefit policy makers.  </a:t>
            </a:r>
          </a:p>
          <a:p>
            <a:pPr lvl="0">
              <a:spcAft>
                <a:spcPts val="600"/>
              </a:spcAft>
            </a:pPr>
            <a:r>
              <a:rPr lang="en-US" b="1" i="1" dirty="0"/>
              <a:t>Identification and performance of additional needed </a:t>
            </a:r>
            <a:r>
              <a:rPr lang="en-US" b="1" i="1" dirty="0" smtClean="0"/>
              <a:t>analysis</a:t>
            </a:r>
            <a:endParaRPr lang="en-US" dirty="0"/>
          </a:p>
          <a:p>
            <a:pPr lvl="0">
              <a:spcAft>
                <a:spcPts val="600"/>
              </a:spcAft>
            </a:pPr>
            <a:r>
              <a:rPr lang="en-US" b="1" i="1" dirty="0" smtClean="0"/>
              <a:t>Interaction </a:t>
            </a:r>
            <a:r>
              <a:rPr lang="en-US" b="1" i="1" dirty="0"/>
              <a:t>with California regional air quality modelers.</a:t>
            </a:r>
            <a:r>
              <a:rPr lang="en-US" dirty="0"/>
              <a:t>  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13185" y="4808701"/>
            <a:ext cx="7867641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 smtClean="0"/>
              <a:t>2011 FALL AGU MEETING SESSION</a:t>
            </a:r>
          </a:p>
          <a:p>
            <a:pPr lvl="0">
              <a:spcAft>
                <a:spcPts val="1200"/>
              </a:spcAft>
            </a:pPr>
            <a:r>
              <a:rPr lang="en-US" dirty="0" smtClean="0"/>
              <a:t>Current Air Quality Issues in California – D. D. Parrish, E. McCauley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13185" y="5807728"/>
            <a:ext cx="7867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 smtClean="0"/>
              <a:t>JGR-Atmospheres Special Section</a:t>
            </a:r>
            <a:r>
              <a:rPr lang="en-US" dirty="0"/>
              <a:t> </a:t>
            </a:r>
            <a:r>
              <a:rPr lang="en-US" dirty="0" smtClean="0"/>
              <a:t>Overview Paper – Closely coordinated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031872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133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NOAA ESRL 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Parrish</dc:creator>
  <cp:lastModifiedBy>David Parrish</cp:lastModifiedBy>
  <cp:revision>2</cp:revision>
  <dcterms:created xsi:type="dcterms:W3CDTF">2011-05-19T17:09:08Z</dcterms:created>
  <dcterms:modified xsi:type="dcterms:W3CDTF">2011-05-19T17:23:42Z</dcterms:modified>
</cp:coreProperties>
</file>