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8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9B9A-C850-9846-BBE6-96FBAE225B32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3EC5-A40C-C042-B3A0-E8DB68D7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WY_Sublette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WY_WY_Sublette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WY_Sublette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_Sublette_wdW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504385"/>
            <a:ext cx="10349742" cy="7997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651" y="259433"/>
            <a:ext cx="1597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WY_Sublette_wdW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86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90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2015-03-27T17:15:24Z</dcterms:created>
  <dcterms:modified xsi:type="dcterms:W3CDTF">2015-03-27T17:22:50Z</dcterms:modified>
</cp:coreProperties>
</file>