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2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AF86-7823-7345-947A-CFB85DC3D1C0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DF56-3A08-9F48-B55F-B159A2C6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L_UT_wd_N_NE_WY_wd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UT_UT_wd_N_NE_WY_wd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UT_wd_N_NE_WY_wd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wd_N_NE_WY_wdW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003" y="595341"/>
            <a:ext cx="2006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UT_wd_N_NE_WY_wdW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0304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6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2015-04-26T18:08:02Z</dcterms:created>
  <dcterms:modified xsi:type="dcterms:W3CDTF">2015-04-26T18:13:56Z</dcterms:modified>
</cp:coreProperties>
</file>