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7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D80D-DDBD-4F42-8C71-20935088FFF0}" type="datetimeFigureOut">
              <a:rPr lang="en-US" smtClean="0"/>
              <a:t>3/22/15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EA76-69CE-9442-85BF-766EB43F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L_SanJuanB_wells_PP_wdWto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S_SanJuanB_wells_PP_wdWto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SanJuanB_wells_PP_wdWto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JuanB_wells_PP_wdWtoE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-449820"/>
            <a:ext cx="10217460" cy="7895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0440" y="264590"/>
            <a:ext cx="232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SanJuanB_wells_PP_wdWtoE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116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17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3</cp:revision>
  <dcterms:created xsi:type="dcterms:W3CDTF">2015-03-22T21:30:59Z</dcterms:created>
  <dcterms:modified xsi:type="dcterms:W3CDTF">2015-03-22T21:37:05Z</dcterms:modified>
</cp:coreProperties>
</file>