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100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8245-D347-F444-855C-DCFD734D9C32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B51F-09AA-F247-9469-5A7F6C3C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93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8245-D347-F444-855C-DCFD734D9C32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B51F-09AA-F247-9469-5A7F6C3C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9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8245-D347-F444-855C-DCFD734D9C32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B51F-09AA-F247-9469-5A7F6C3C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12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8245-D347-F444-855C-DCFD734D9C32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B51F-09AA-F247-9469-5A7F6C3C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88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8245-D347-F444-855C-DCFD734D9C32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B51F-09AA-F247-9469-5A7F6C3C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72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8245-D347-F444-855C-DCFD734D9C32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B51F-09AA-F247-9469-5A7F6C3C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888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8245-D347-F444-855C-DCFD734D9C32}" type="datetimeFigureOut">
              <a:rPr lang="en-US" smtClean="0"/>
              <a:t>4/13/15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B51F-09AA-F247-9469-5A7F6C3C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57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8245-D347-F444-855C-DCFD734D9C32}" type="datetimeFigureOut">
              <a:rPr lang="en-US" smtClean="0"/>
              <a:t>4/13/15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B51F-09AA-F247-9469-5A7F6C3C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40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8245-D347-F444-855C-DCFD734D9C32}" type="datetimeFigureOut">
              <a:rPr lang="en-US" smtClean="0"/>
              <a:t>4/13/15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B51F-09AA-F247-9469-5A7F6C3C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588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8245-D347-F444-855C-DCFD734D9C32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B51F-09AA-F247-9469-5A7F6C3C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81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18245-D347-F444-855C-DCFD734D9C32}" type="datetimeFigureOut">
              <a:rPr lang="en-US" smtClean="0"/>
              <a:t>4/13/15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0B51F-09AA-F247-9469-5A7F6C3C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11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18245-D347-F444-855C-DCFD734D9C32}" type="datetimeFigureOut">
              <a:rPr lang="en-US" smtClean="0"/>
              <a:t>4/13/15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0B51F-09AA-F247-9469-5A7F6C3C9C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04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_ND_O&amp;G_MB_wdS_SE_Ca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5388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tit_ND_O&amp;G_MB_wdS_SE_Ca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010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D_O&amp;G_MB_wdS_SE_Can.xl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" y="0"/>
            <a:ext cx="887505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1858" y="754099"/>
            <a:ext cx="22152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/>
              <a:t>ND_O&amp;G_MB_wdS_SE_Can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21809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712" y="396900"/>
            <a:ext cx="8195129" cy="6379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119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3301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</Words>
  <Application>Microsoft Macintosh PowerPoint</Application>
  <PresentationFormat>On-screen Show (4:3)</PresentationFormat>
  <Paragraphs>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NOAA/ESRL/CSD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Trainer</dc:creator>
  <cp:lastModifiedBy>Michael Trainer</cp:lastModifiedBy>
  <cp:revision>3</cp:revision>
  <dcterms:created xsi:type="dcterms:W3CDTF">2015-04-13T20:51:31Z</dcterms:created>
  <dcterms:modified xsi:type="dcterms:W3CDTF">2015-04-13T21:03:44Z</dcterms:modified>
</cp:coreProperties>
</file>