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6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1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7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4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8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7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2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5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6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6D6CE-A5FB-7E47-8010-A964E14875E1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9457D-580E-0141-A485-0B4224AA5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8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FL_OK_CO_transit_Cushing_wdSt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51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tit_FL_OK_CO_transit_Cushing_wdSt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98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L_OK_CO_transit_Cushing_wdStoN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78406" y="568882"/>
            <a:ext cx="2841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FL_OK_CO_transit_Cushing_wdStoN</a:t>
            </a:r>
          </a:p>
        </p:txBody>
      </p:sp>
    </p:spTree>
    <p:extLst>
      <p:ext uri="{BB962C8B-B14F-4D97-AF65-F5344CB8AC3E}">
        <p14:creationId xmlns:p14="http://schemas.microsoft.com/office/powerpoint/2010/main" val="208862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19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sh_FL_OK_CO_transit_Cushing_wdSt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12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ug_FL_OK_CO_transit_Cushing_wdSt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43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</Words>
  <Application>Microsoft Macintosh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3</cp:revision>
  <cp:lastPrinted>2015-03-19T19:22:32Z</cp:lastPrinted>
  <dcterms:created xsi:type="dcterms:W3CDTF">2015-03-19T19:09:35Z</dcterms:created>
  <dcterms:modified xsi:type="dcterms:W3CDTF">2015-03-20T14:00:48Z</dcterms:modified>
</cp:coreProperties>
</file>