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0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7DFB-9587-D640-B650-CF5B2DF32941}" type="datetimeFigureOut">
              <a:rPr lang="en-US" smtClean="0"/>
              <a:t>4/1/15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81C3-0B7A-664F-A215-C94EA0F6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7DFB-9587-D640-B650-CF5B2DF32941}" type="datetimeFigureOut">
              <a:rPr lang="en-US" smtClean="0"/>
              <a:t>4/1/15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81C3-0B7A-664F-A215-C94EA0F6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49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7DFB-9587-D640-B650-CF5B2DF32941}" type="datetimeFigureOut">
              <a:rPr lang="en-US" smtClean="0"/>
              <a:t>4/1/15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81C3-0B7A-664F-A215-C94EA0F6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7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7DFB-9587-D640-B650-CF5B2DF32941}" type="datetimeFigureOut">
              <a:rPr lang="en-US" smtClean="0"/>
              <a:t>4/1/15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81C3-0B7A-664F-A215-C94EA0F6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0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7DFB-9587-D640-B650-CF5B2DF32941}" type="datetimeFigureOut">
              <a:rPr lang="en-US" smtClean="0"/>
              <a:t>4/1/15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81C3-0B7A-664F-A215-C94EA0F6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51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7DFB-9587-D640-B650-CF5B2DF32941}" type="datetimeFigureOut">
              <a:rPr lang="en-US" smtClean="0"/>
              <a:t>4/1/15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81C3-0B7A-664F-A215-C94EA0F6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4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7DFB-9587-D640-B650-CF5B2DF32941}" type="datetimeFigureOut">
              <a:rPr lang="en-US" smtClean="0"/>
              <a:t>4/1/15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81C3-0B7A-664F-A215-C94EA0F6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8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7DFB-9587-D640-B650-CF5B2DF32941}" type="datetimeFigureOut">
              <a:rPr lang="en-US" smtClean="0"/>
              <a:t>4/1/15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81C3-0B7A-664F-A215-C94EA0F6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26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7DFB-9587-D640-B650-CF5B2DF32941}" type="datetimeFigureOut">
              <a:rPr lang="en-US" smtClean="0"/>
              <a:t>4/1/15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81C3-0B7A-664F-A215-C94EA0F6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04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7DFB-9587-D640-B650-CF5B2DF32941}" type="datetimeFigureOut">
              <a:rPr lang="en-US" smtClean="0"/>
              <a:t>4/1/15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81C3-0B7A-664F-A215-C94EA0F6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04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D7DFB-9587-D640-B650-CF5B2DF32941}" type="datetimeFigureOut">
              <a:rPr lang="en-US" smtClean="0"/>
              <a:t>4/1/15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81C3-0B7A-664F-A215-C94EA0F6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D7DFB-9587-D640-B650-CF5B2DF32941}" type="datetimeFigureOut">
              <a:rPr lang="en-US" smtClean="0"/>
              <a:t>4/1/15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A81C3-0B7A-664F-A215-C94EA0F6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9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Den_EagleFord_Aus_wdSt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1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tit_Den_EagleFord_Aus_wdSt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4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6603" y="554182"/>
            <a:ext cx="2314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Den_EagleFord_Aus_wdStoN</a:t>
            </a:r>
            <a:endParaRPr lang="en-US" sz="1400" dirty="0"/>
          </a:p>
        </p:txBody>
      </p:sp>
      <p:pic>
        <p:nvPicPr>
          <p:cNvPr id="4" name="Picture 3" descr="Den_EagleFord_Aus_wdStoN.xl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12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S_EagleFord_wdStoN_Nigh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2913" y="588818"/>
            <a:ext cx="1963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AUS_EagleFord_wdStoN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0309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</Words>
  <Application>Microsoft Macintosh PowerPoint</Application>
  <PresentationFormat>On-screen Show (4:3)</PresentationFormat>
  <Paragraphs>2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NOAA/ESRL/CSD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Trainer</dc:creator>
  <cp:lastModifiedBy>Michael Trainer</cp:lastModifiedBy>
  <cp:revision>5</cp:revision>
  <cp:lastPrinted>2015-03-01T18:20:38Z</cp:lastPrinted>
  <dcterms:created xsi:type="dcterms:W3CDTF">2015-03-01T18:14:39Z</dcterms:created>
  <dcterms:modified xsi:type="dcterms:W3CDTF">2015-04-01T15:11:32Z</dcterms:modified>
</cp:coreProperties>
</file>