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0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3ECA-6DDD-174F-BEE7-499B594F3BFC}" type="datetimeFigureOut">
              <a:rPr lang="en-US" smtClean="0"/>
              <a:t>4/22/15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00F5-E39E-3C45-BBAD-528B0FD0C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58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3ECA-6DDD-174F-BEE7-499B594F3BFC}" type="datetimeFigureOut">
              <a:rPr lang="en-US" smtClean="0"/>
              <a:t>4/22/15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00F5-E39E-3C45-BBAD-528B0FD0C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6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3ECA-6DDD-174F-BEE7-499B594F3BFC}" type="datetimeFigureOut">
              <a:rPr lang="en-US" smtClean="0"/>
              <a:t>4/22/15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00F5-E39E-3C45-BBAD-528B0FD0C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5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3ECA-6DDD-174F-BEE7-499B594F3BFC}" type="datetimeFigureOut">
              <a:rPr lang="en-US" smtClean="0"/>
              <a:t>4/22/15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00F5-E39E-3C45-BBAD-528B0FD0C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09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3ECA-6DDD-174F-BEE7-499B594F3BFC}" type="datetimeFigureOut">
              <a:rPr lang="en-US" smtClean="0"/>
              <a:t>4/22/15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00F5-E39E-3C45-BBAD-528B0FD0C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3ECA-6DDD-174F-BEE7-499B594F3BFC}" type="datetimeFigureOut">
              <a:rPr lang="en-US" smtClean="0"/>
              <a:t>4/22/15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00F5-E39E-3C45-BBAD-528B0FD0C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06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3ECA-6DDD-174F-BEE7-499B594F3BFC}" type="datetimeFigureOut">
              <a:rPr lang="en-US" smtClean="0"/>
              <a:t>4/22/15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00F5-E39E-3C45-BBAD-528B0FD0C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40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3ECA-6DDD-174F-BEE7-499B594F3BFC}" type="datetimeFigureOut">
              <a:rPr lang="en-US" smtClean="0"/>
              <a:t>4/22/15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00F5-E39E-3C45-BBAD-528B0FD0C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69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3ECA-6DDD-174F-BEE7-499B594F3BFC}" type="datetimeFigureOut">
              <a:rPr lang="en-US" smtClean="0"/>
              <a:t>4/22/15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00F5-E39E-3C45-BBAD-528B0FD0C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92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3ECA-6DDD-174F-BEE7-499B594F3BFC}" type="datetimeFigureOut">
              <a:rPr lang="en-US" smtClean="0"/>
              <a:t>4/22/15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00F5-E39E-3C45-BBAD-528B0FD0C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4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3ECA-6DDD-174F-BEE7-499B594F3BFC}" type="datetimeFigureOut">
              <a:rPr lang="en-US" smtClean="0"/>
              <a:t>4/22/15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00F5-E39E-3C45-BBAD-528B0FD0C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4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23ECA-6DDD-174F-BEE7-499B594F3BFC}" type="datetimeFigureOut">
              <a:rPr lang="en-US" smtClean="0"/>
              <a:t>4/22/15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E00F5-E39E-3C45-BBAD-528B0FD0C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6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_DEN_NM_Perm_DEN_wdSt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47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tit_DEN_NM_Perm_DEN_wdSt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61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N_NM_Perm_DEN_wdStoN.xl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85327" y="648257"/>
            <a:ext cx="2403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DEN_NM_Perm_DEN_wdStoN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04431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145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Macintosh PowerPoint</Application>
  <PresentationFormat>On-screen Show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NOAA/ESRL/CSD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Trainer</dc:creator>
  <cp:lastModifiedBy>Michael Trainer</cp:lastModifiedBy>
  <cp:revision>2</cp:revision>
  <dcterms:created xsi:type="dcterms:W3CDTF">2015-04-22T22:07:07Z</dcterms:created>
  <dcterms:modified xsi:type="dcterms:W3CDTF">2015-04-22T22:08:59Z</dcterms:modified>
</cp:coreProperties>
</file>