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C64F-7A49-E94F-A1BF-32234D1F1FC5}" type="datetimeFigureOut">
              <a:rPr lang="en-US" smtClean="0"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E0C4-142E-3048-8750-350063B5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L_DEN_Haynesv_wdWto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H_DEN_Haynesv_wdWto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DEN_Haynesv_wdWto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_Haynesv_wdWtoE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4125" y="529192"/>
            <a:ext cx="1916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DEN_Haynesv_wdWtoE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96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51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2015-04-24T18:36:00Z</dcterms:created>
  <dcterms:modified xsi:type="dcterms:W3CDTF">2015-04-24T18:39:08Z</dcterms:modified>
</cp:coreProperties>
</file>