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79F1-A683-6E45-9308-BB581B352EC6}" type="datetimeFigureOut">
              <a:rPr lang="en-US" smtClean="0"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E684-DD5F-A94B-B47B-2FB2E48E0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9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79F1-A683-6E45-9308-BB581B352EC6}" type="datetimeFigureOut">
              <a:rPr lang="en-US" smtClean="0"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E684-DD5F-A94B-B47B-2FB2E48E0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0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79F1-A683-6E45-9308-BB581B352EC6}" type="datetimeFigureOut">
              <a:rPr lang="en-US" smtClean="0"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E684-DD5F-A94B-B47B-2FB2E48E0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7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79F1-A683-6E45-9308-BB581B352EC6}" type="datetimeFigureOut">
              <a:rPr lang="en-US" smtClean="0"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E684-DD5F-A94B-B47B-2FB2E48E0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0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79F1-A683-6E45-9308-BB581B352EC6}" type="datetimeFigureOut">
              <a:rPr lang="en-US" smtClean="0"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E684-DD5F-A94B-B47B-2FB2E48E0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3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79F1-A683-6E45-9308-BB581B352EC6}" type="datetimeFigureOut">
              <a:rPr lang="en-US" smtClean="0"/>
              <a:t>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E684-DD5F-A94B-B47B-2FB2E48E0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8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79F1-A683-6E45-9308-BB581B352EC6}" type="datetimeFigureOut">
              <a:rPr lang="en-US" smtClean="0"/>
              <a:t>4/12/15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E684-DD5F-A94B-B47B-2FB2E48E0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5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79F1-A683-6E45-9308-BB581B352EC6}" type="datetimeFigureOut">
              <a:rPr lang="en-US" smtClean="0"/>
              <a:t>4/12/15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E684-DD5F-A94B-B47B-2FB2E48E0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79F1-A683-6E45-9308-BB581B352EC6}" type="datetimeFigureOut">
              <a:rPr lang="en-US" smtClean="0"/>
              <a:t>4/12/15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E684-DD5F-A94B-B47B-2FB2E48E0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6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79F1-A683-6E45-9308-BB581B352EC6}" type="datetimeFigureOut">
              <a:rPr lang="en-US" smtClean="0"/>
              <a:t>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E684-DD5F-A94B-B47B-2FB2E48E0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4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79F1-A683-6E45-9308-BB581B352EC6}" type="datetimeFigureOut">
              <a:rPr lang="en-US" smtClean="0"/>
              <a:t>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E684-DD5F-A94B-B47B-2FB2E48E0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3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579F1-A683-6E45-9308-BB581B352EC6}" type="datetimeFigureOut">
              <a:rPr lang="en-US" smtClean="0"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BE684-DD5F-A94B-B47B-2FB2E48E0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4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_CO_DJB_raster_WE_3mi_flux_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0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tit_CO_DJB_raster_WE_3mi_flux_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0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_DJB_raster_WE_3mi_flux_B.x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5734" y="595341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256680" y="506218"/>
            <a:ext cx="2519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CO_DJB_raster_WE_3mi_flux_B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061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450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Macintosh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NOAA/ESRL/CSD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Trainer</dc:creator>
  <cp:lastModifiedBy>Michael Trainer</cp:lastModifiedBy>
  <cp:revision>2</cp:revision>
  <dcterms:created xsi:type="dcterms:W3CDTF">2015-04-12T16:51:00Z</dcterms:created>
  <dcterms:modified xsi:type="dcterms:W3CDTF">2015-04-12T16:55:19Z</dcterms:modified>
</cp:coreProperties>
</file>