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0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85A021-6806-FA4F-B8AE-2740D647E404}" type="datetimeFigureOut">
              <a:rPr lang="en-US" smtClean="0"/>
              <a:t>3/26/15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E2D2E-FCD3-0942-8F78-52B4178B1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210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E2D2E-FCD3-0942-8F78-52B4178B18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91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B016F-D152-EE44-A5FC-BE5DC93A93B7}" type="datetimeFigureOut">
              <a:rPr lang="en-US" smtClean="0"/>
              <a:t>3/26/15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6CA1A-3E6E-8740-BBCD-5CD646A6B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02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B016F-D152-EE44-A5FC-BE5DC93A93B7}" type="datetimeFigureOut">
              <a:rPr lang="en-US" smtClean="0"/>
              <a:t>3/26/15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6CA1A-3E6E-8740-BBCD-5CD646A6B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41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B016F-D152-EE44-A5FC-BE5DC93A93B7}" type="datetimeFigureOut">
              <a:rPr lang="en-US" smtClean="0"/>
              <a:t>3/26/15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6CA1A-3E6E-8740-BBCD-5CD646A6B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4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B016F-D152-EE44-A5FC-BE5DC93A93B7}" type="datetimeFigureOut">
              <a:rPr lang="en-US" smtClean="0"/>
              <a:t>3/26/15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6CA1A-3E6E-8740-BBCD-5CD646A6B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69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B016F-D152-EE44-A5FC-BE5DC93A93B7}" type="datetimeFigureOut">
              <a:rPr lang="en-US" smtClean="0"/>
              <a:t>3/26/15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6CA1A-3E6E-8740-BBCD-5CD646A6B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84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B016F-D152-EE44-A5FC-BE5DC93A93B7}" type="datetimeFigureOut">
              <a:rPr lang="en-US" smtClean="0"/>
              <a:t>3/26/15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6CA1A-3E6E-8740-BBCD-5CD646A6B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4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B016F-D152-EE44-A5FC-BE5DC93A93B7}" type="datetimeFigureOut">
              <a:rPr lang="en-US" smtClean="0"/>
              <a:t>3/26/15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6CA1A-3E6E-8740-BBCD-5CD646A6B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28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B016F-D152-EE44-A5FC-BE5DC93A93B7}" type="datetimeFigureOut">
              <a:rPr lang="en-US" smtClean="0"/>
              <a:t>3/26/15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6CA1A-3E6E-8740-BBCD-5CD646A6B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74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B016F-D152-EE44-A5FC-BE5DC93A93B7}" type="datetimeFigureOut">
              <a:rPr lang="en-US" smtClean="0"/>
              <a:t>3/26/15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6CA1A-3E6E-8740-BBCD-5CD646A6B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B016F-D152-EE44-A5FC-BE5DC93A93B7}" type="datetimeFigureOut">
              <a:rPr lang="en-US" smtClean="0"/>
              <a:t>3/26/15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6CA1A-3E6E-8740-BBCD-5CD646A6B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86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B016F-D152-EE44-A5FC-BE5DC93A93B7}" type="datetimeFigureOut">
              <a:rPr lang="en-US" smtClean="0"/>
              <a:t>3/26/15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6CA1A-3E6E-8740-BBCD-5CD646A6B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80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B016F-D152-EE44-A5FC-BE5DC93A93B7}" type="datetimeFigureOut">
              <a:rPr lang="en-US" smtClean="0"/>
              <a:t>3/26/15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6CA1A-3E6E-8740-BBCD-5CD646A6B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64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"/>
            <a:ext cx="9144000" cy="67804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83259" y="119065"/>
            <a:ext cx="21808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CO_DJB_MBplan</a:t>
            </a:r>
            <a:r>
              <a:rPr lang="en-US" sz="1400" dirty="0" smtClean="0"/>
              <a:t>*2_NW_pl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10155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tit_CO_DJB_MBplan*2_NW_p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10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_DJB_MBplan*2_NW_pl.xl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-873920"/>
            <a:ext cx="11262489" cy="87028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72942" y="996806"/>
            <a:ext cx="21808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CO_DJB_MBplan</a:t>
            </a:r>
            <a:r>
              <a:rPr lang="en-US" sz="1400" dirty="0" smtClean="0"/>
              <a:t>*2_NW_pl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42432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0251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</Words>
  <Application>Microsoft Macintosh PowerPoint</Application>
  <PresentationFormat>On-screen Show (4:3)</PresentationFormat>
  <Paragraphs>3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NOAA/ESRL/CSD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Trainer</dc:creator>
  <cp:lastModifiedBy>Michael Trainer</cp:lastModifiedBy>
  <cp:revision>1</cp:revision>
  <dcterms:created xsi:type="dcterms:W3CDTF">2015-03-26T20:36:54Z</dcterms:created>
  <dcterms:modified xsi:type="dcterms:W3CDTF">2015-03-26T20:46:32Z</dcterms:modified>
</cp:coreProperties>
</file>