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180-DABA-BB41-9A62-A6AD9ECE02AC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7FF5-69DB-4C4B-91B6-49F2CB72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0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180-DABA-BB41-9A62-A6AD9ECE02AC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7FF5-69DB-4C4B-91B6-49F2CB72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6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180-DABA-BB41-9A62-A6AD9ECE02AC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7FF5-69DB-4C4B-91B6-49F2CB72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6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180-DABA-BB41-9A62-A6AD9ECE02AC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7FF5-69DB-4C4B-91B6-49F2CB72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2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180-DABA-BB41-9A62-A6AD9ECE02AC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7FF5-69DB-4C4B-91B6-49F2CB72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4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180-DABA-BB41-9A62-A6AD9ECE02AC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7FF5-69DB-4C4B-91B6-49F2CB72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7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180-DABA-BB41-9A62-A6AD9ECE02AC}" type="datetimeFigureOut">
              <a:rPr lang="en-US" smtClean="0"/>
              <a:t>4/7/15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7FF5-69DB-4C4B-91B6-49F2CB72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3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180-DABA-BB41-9A62-A6AD9ECE02AC}" type="datetimeFigureOut">
              <a:rPr lang="en-US" smtClean="0"/>
              <a:t>4/7/15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7FF5-69DB-4C4B-91B6-49F2CB72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180-DABA-BB41-9A62-A6AD9ECE02AC}" type="datetimeFigureOut">
              <a:rPr lang="en-US" smtClean="0"/>
              <a:t>4/7/15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7FF5-69DB-4C4B-91B6-49F2CB72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4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180-DABA-BB41-9A62-A6AD9ECE02AC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7FF5-69DB-4C4B-91B6-49F2CB72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9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E180-DABA-BB41-9A62-A6AD9ECE02AC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97FF5-69DB-4C4B-91B6-49F2CB72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8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E180-DABA-BB41-9A62-A6AD9ECE02AC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7FF5-69DB-4C4B-91B6-49F2CB726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8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AUS_Permian_DEN_wdWtoE_42k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8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AUS_Permian_DEN_wdWtoE_42k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4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S_Permian_DEN_wdWtoE_42km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8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607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2</cp:revision>
  <dcterms:created xsi:type="dcterms:W3CDTF">2015-04-07T22:08:36Z</dcterms:created>
  <dcterms:modified xsi:type="dcterms:W3CDTF">2015-04-07T22:10:15Z</dcterms:modified>
</cp:coreProperties>
</file>