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A299-825E-2744-B5A7-5E8A1E5C3CC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EA25-4688-8240-B58F-4DD76A1F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H_AUS_Haynesv_Barnett_wdEt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B_AUS_Haynesv_Barnett_wdEt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5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AUS_Haynesv_Barnett_wdEt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S_Haynesv_Barnett_wdEtoW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2024" y="582111"/>
            <a:ext cx="253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AUS_Haynesv_Barnett_wdEtoW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1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2015-04-03T16:50:01Z</dcterms:created>
  <dcterms:modified xsi:type="dcterms:W3CDTF">2015-04-03T17:00:02Z</dcterms:modified>
</cp:coreProperties>
</file>