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64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170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51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6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12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18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1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65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4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53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91DC6-7310-E044-96F9-CD98D018BD8C}" type="datetimeFigureOut">
              <a:rPr lang="en-US" smtClean="0"/>
              <a:t>4/4/15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C32C4-8BF0-F049-9233-FC578AD72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7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_AUS_EagleFord_wdStoN_up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AUS_EagleFord_wdStoN_up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852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S_EagleFord_wdStoN_upd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82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1</cp:revision>
  <dcterms:created xsi:type="dcterms:W3CDTF">2015-04-04T20:41:18Z</dcterms:created>
  <dcterms:modified xsi:type="dcterms:W3CDTF">2015-04-04T20:43:51Z</dcterms:modified>
</cp:coreProperties>
</file>