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0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EA1A7-3A75-AB45-B3F3-2689CB64C99F}" type="datetimeFigureOut">
              <a:rPr lang="en-US" smtClean="0"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44D9-F394-5D43-B55E-197C111C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3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EA1A7-3A75-AB45-B3F3-2689CB64C99F}" type="datetimeFigureOut">
              <a:rPr lang="en-US" smtClean="0"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44D9-F394-5D43-B55E-197C111C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47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EA1A7-3A75-AB45-B3F3-2689CB64C99F}" type="datetimeFigureOut">
              <a:rPr lang="en-US" smtClean="0"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44D9-F394-5D43-B55E-197C111C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05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EA1A7-3A75-AB45-B3F3-2689CB64C99F}" type="datetimeFigureOut">
              <a:rPr lang="en-US" smtClean="0"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44D9-F394-5D43-B55E-197C111C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305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EA1A7-3A75-AB45-B3F3-2689CB64C99F}" type="datetimeFigureOut">
              <a:rPr lang="en-US" smtClean="0"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44D9-F394-5D43-B55E-197C111C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98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EA1A7-3A75-AB45-B3F3-2689CB64C99F}" type="datetimeFigureOut">
              <a:rPr lang="en-US" smtClean="0"/>
              <a:t>7/9/13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44D9-F394-5D43-B55E-197C111C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20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EA1A7-3A75-AB45-B3F3-2689CB64C99F}" type="datetimeFigureOut">
              <a:rPr lang="en-US" smtClean="0"/>
              <a:t>7/9/13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44D9-F394-5D43-B55E-197C111C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68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EA1A7-3A75-AB45-B3F3-2689CB64C99F}" type="datetimeFigureOut">
              <a:rPr lang="en-US" smtClean="0"/>
              <a:t>7/9/13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44D9-F394-5D43-B55E-197C111C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68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EA1A7-3A75-AB45-B3F3-2689CB64C99F}" type="datetimeFigureOut">
              <a:rPr lang="en-US" smtClean="0"/>
              <a:t>7/9/13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44D9-F394-5D43-B55E-197C111C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29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EA1A7-3A75-AB45-B3F3-2689CB64C99F}" type="datetimeFigureOut">
              <a:rPr lang="en-US" smtClean="0"/>
              <a:t>7/9/13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44D9-F394-5D43-B55E-197C111C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14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EA1A7-3A75-AB45-B3F3-2689CB64C99F}" type="datetimeFigureOut">
              <a:rPr lang="en-US" smtClean="0"/>
              <a:t>7/9/13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44D9-F394-5D43-B55E-197C111C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195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EA1A7-3A75-AB45-B3F3-2689CB64C99F}" type="datetimeFigureOut">
              <a:rPr lang="en-US" smtClean="0"/>
              <a:t>7/9/13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344D9-F394-5D43-B55E-197C111C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6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p_TN_NC_FL_transit_hogs_b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329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tit_TN_NC_FL_transit_hogs_b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393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33016" y="423284"/>
            <a:ext cx="2117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TN_NC_FL_transit_hogs_b</a:t>
            </a:r>
            <a:endParaRPr lang="en-US" sz="1400" dirty="0"/>
          </a:p>
        </p:txBody>
      </p:sp>
      <p:pic>
        <p:nvPicPr>
          <p:cNvPr id="4" name="Picture 3" descr="TN_NC_FL_transit_hogs_b.xl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399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</Words>
  <Application>Microsoft Macintosh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NOAA/ESRL/CSD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Trainer</dc:creator>
  <cp:lastModifiedBy>Michael Trainer</cp:lastModifiedBy>
  <cp:revision>4</cp:revision>
  <dcterms:created xsi:type="dcterms:W3CDTF">2013-07-08T17:55:41Z</dcterms:created>
  <dcterms:modified xsi:type="dcterms:W3CDTF">2013-07-09T15:12:33Z</dcterms:modified>
</cp:coreProperties>
</file>