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4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0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0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8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2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8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6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2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1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9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EA1A7-3A75-AB45-B3F3-2689CB64C99F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344D9-F394-5D43-B55E-197C111C5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_TN_NC_FL_transit_hogs_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32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tit_TN_NC_FL_transit_hogs_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39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3016" y="423284"/>
            <a:ext cx="2117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TN_NC_FL_transit_hogs_b</a:t>
            </a:r>
            <a:endParaRPr lang="en-US" sz="1400" dirty="0"/>
          </a:p>
        </p:txBody>
      </p:sp>
      <p:pic>
        <p:nvPicPr>
          <p:cNvPr id="4" name="Picture 3" descr="TN_NC_FL_transit_hogs_b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9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4</cp:revision>
  <dcterms:created xsi:type="dcterms:W3CDTF">2013-07-08T17:55:41Z</dcterms:created>
  <dcterms:modified xsi:type="dcterms:W3CDTF">2013-07-09T15:12:33Z</dcterms:modified>
</cp:coreProperties>
</file>