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3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3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1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0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5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4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9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9A863-A996-6340-A963-E9B48AFBC70A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B77FF-3330-1143-BF13-91361FEF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4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1_Nashv_PP_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8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tit_Nashv_PP_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0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ashv_PP_StoN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53177" y="-1761708"/>
            <a:ext cx="7768225" cy="1005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3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2</cp:revision>
  <cp:lastPrinted>2013-06-22T22:52:37Z</cp:lastPrinted>
  <dcterms:created xsi:type="dcterms:W3CDTF">2013-06-22T19:55:11Z</dcterms:created>
  <dcterms:modified xsi:type="dcterms:W3CDTF">2013-06-22T22:58:34Z</dcterms:modified>
</cp:coreProperties>
</file>