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0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F791-6998-2849-936B-13F7E4451D98}" type="datetimeFigureOut">
              <a:rPr lang="en-US" smtClean="0"/>
              <a:t>6/21/13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032F-3166-3945-A2B8-AED8B9FCC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37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F791-6998-2849-936B-13F7E4451D98}" type="datetimeFigureOut">
              <a:rPr lang="en-US" smtClean="0"/>
              <a:t>6/21/13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032F-3166-3945-A2B8-AED8B9FCC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579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F791-6998-2849-936B-13F7E4451D98}" type="datetimeFigureOut">
              <a:rPr lang="en-US" smtClean="0"/>
              <a:t>6/21/13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032F-3166-3945-A2B8-AED8B9FCC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44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F791-6998-2849-936B-13F7E4451D98}" type="datetimeFigureOut">
              <a:rPr lang="en-US" smtClean="0"/>
              <a:t>6/21/13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032F-3166-3945-A2B8-AED8B9FCC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594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F791-6998-2849-936B-13F7E4451D98}" type="datetimeFigureOut">
              <a:rPr lang="en-US" smtClean="0"/>
              <a:t>6/21/13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032F-3166-3945-A2B8-AED8B9FCC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137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F791-6998-2849-936B-13F7E4451D98}" type="datetimeFigureOut">
              <a:rPr lang="en-US" smtClean="0"/>
              <a:t>6/21/13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032F-3166-3945-A2B8-AED8B9FCC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499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F791-6998-2849-936B-13F7E4451D98}" type="datetimeFigureOut">
              <a:rPr lang="en-US" smtClean="0"/>
              <a:t>6/21/13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032F-3166-3945-A2B8-AED8B9FCC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36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F791-6998-2849-936B-13F7E4451D98}" type="datetimeFigureOut">
              <a:rPr lang="en-US" smtClean="0"/>
              <a:t>6/21/13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032F-3166-3945-A2B8-AED8B9FCC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62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F791-6998-2849-936B-13F7E4451D98}" type="datetimeFigureOut">
              <a:rPr lang="en-US" smtClean="0"/>
              <a:t>6/21/13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032F-3166-3945-A2B8-AED8B9FCC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73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F791-6998-2849-936B-13F7E4451D98}" type="datetimeFigureOut">
              <a:rPr lang="en-US" smtClean="0"/>
              <a:t>6/21/13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032F-3166-3945-A2B8-AED8B9FCC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5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F791-6998-2849-936B-13F7E4451D98}" type="datetimeFigureOut">
              <a:rPr lang="en-US" smtClean="0"/>
              <a:t>6/21/13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032F-3166-3945-A2B8-AED8B9FCC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18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4F791-6998-2849-936B-13F7E4451D98}" type="datetimeFigureOut">
              <a:rPr lang="en-US" smtClean="0"/>
              <a:t>6/21/13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8032F-3166-3945-A2B8-AED8B9FCC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222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p1_Indianapolis_PP_SWtoNE_b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26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tit_Indianapolis_PP_SWtoNE_b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584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46085" y="617441"/>
            <a:ext cx="2796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Indianapolis_PP_SWtoNE_b</a:t>
            </a:r>
            <a:endParaRPr lang="en-US" dirty="0"/>
          </a:p>
        </p:txBody>
      </p:sp>
      <p:pic>
        <p:nvPicPr>
          <p:cNvPr id="4" name="Picture 3" descr="Indianapolis_PP_SWtoNE_b.xl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552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</Words>
  <Application>Microsoft Macintosh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NOAA/ESRL/CSD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Trainer</dc:creator>
  <cp:lastModifiedBy>Michael Trainer</cp:lastModifiedBy>
  <cp:revision>9</cp:revision>
  <cp:lastPrinted>2013-06-21T16:27:45Z</cp:lastPrinted>
  <dcterms:created xsi:type="dcterms:W3CDTF">2013-04-05T19:18:28Z</dcterms:created>
  <dcterms:modified xsi:type="dcterms:W3CDTF">2013-06-21T17:07:00Z</dcterms:modified>
</cp:coreProperties>
</file>