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9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4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CB0B-4682-8340-928C-15D4313C7C30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434F-1442-9848-B70F-4FADE6F50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_Haynesville_Shale_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8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Haynesville_Shale_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_La_Haynesville_c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0412" y="684908"/>
            <a:ext cx="1365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Haynesville Shale 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69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2013-06-25T12:06:20Z</dcterms:created>
  <dcterms:modified xsi:type="dcterms:W3CDTF">2013-06-25T12:12:43Z</dcterms:modified>
</cp:coreProperties>
</file>