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56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5" d="100"/>
          <a:sy n="95" d="100"/>
        </p:scale>
        <p:origin x="-168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2321B-CA62-9944-BE48-DC8E324C9933}" type="datetimeFigureOut">
              <a:rPr lang="en-US" smtClean="0"/>
              <a:t>6/14/13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D9EA0-21DA-7C4B-B79F-C015319C85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757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2321B-CA62-9944-BE48-DC8E324C9933}" type="datetimeFigureOut">
              <a:rPr lang="en-US" smtClean="0"/>
              <a:t>6/14/13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D9EA0-21DA-7C4B-B79F-C015319C85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560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2321B-CA62-9944-BE48-DC8E324C9933}" type="datetimeFigureOut">
              <a:rPr lang="en-US" smtClean="0"/>
              <a:t>6/14/13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D9EA0-21DA-7C4B-B79F-C015319C85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739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2321B-CA62-9944-BE48-DC8E324C9933}" type="datetimeFigureOut">
              <a:rPr lang="en-US" smtClean="0"/>
              <a:t>6/14/13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D9EA0-21DA-7C4B-B79F-C015319C85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102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2321B-CA62-9944-BE48-DC8E324C9933}" type="datetimeFigureOut">
              <a:rPr lang="en-US" smtClean="0"/>
              <a:t>6/14/13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D9EA0-21DA-7C4B-B79F-C015319C85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111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2321B-CA62-9944-BE48-DC8E324C9933}" type="datetimeFigureOut">
              <a:rPr lang="en-US" smtClean="0"/>
              <a:t>6/14/13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D9EA0-21DA-7C4B-B79F-C015319C85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126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2321B-CA62-9944-BE48-DC8E324C9933}" type="datetimeFigureOut">
              <a:rPr lang="en-US" smtClean="0"/>
              <a:t>6/14/13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D9EA0-21DA-7C4B-B79F-C015319C85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901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2321B-CA62-9944-BE48-DC8E324C9933}" type="datetimeFigureOut">
              <a:rPr lang="en-US" smtClean="0"/>
              <a:t>6/14/13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D9EA0-21DA-7C4B-B79F-C015319C85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386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2321B-CA62-9944-BE48-DC8E324C9933}" type="datetimeFigureOut">
              <a:rPr lang="en-US" smtClean="0"/>
              <a:t>6/14/13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D9EA0-21DA-7C4B-B79F-C015319C85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174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2321B-CA62-9944-BE48-DC8E324C9933}" type="datetimeFigureOut">
              <a:rPr lang="en-US" smtClean="0"/>
              <a:t>6/14/13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D9EA0-21DA-7C4B-B79F-C015319C85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571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2321B-CA62-9944-BE48-DC8E324C9933}" type="datetimeFigureOut">
              <a:rPr lang="en-US" smtClean="0"/>
              <a:t>6/14/13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D9EA0-21DA-7C4B-B79F-C015319C85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236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D2321B-CA62-9944-BE48-DC8E324C9933}" type="datetimeFigureOut">
              <a:rPr lang="en-US" smtClean="0"/>
              <a:t>6/14/13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CD9EA0-21DA-7C4B-B79F-C015319C85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256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map1_GA_Atlanta_PP_SWtoNE_b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0" y="0"/>
            <a:ext cx="887505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23020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ltit_GA_Atlanta_PP_SWtoNE_b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0" y="0"/>
            <a:ext cx="887505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33931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11850" y="505360"/>
            <a:ext cx="19878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GA_Atlanta_PP_SWtoNE</a:t>
            </a:r>
            <a:endParaRPr lang="en-US" sz="1400" dirty="0"/>
          </a:p>
        </p:txBody>
      </p:sp>
      <p:pic>
        <p:nvPicPr>
          <p:cNvPr id="2" name="Picture 1" descr="GA_Atlanta_PP_SWtoNE_b.xls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0" y="0"/>
            <a:ext cx="887505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03649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</Words>
  <Application>Microsoft Macintosh PowerPoint</Application>
  <PresentationFormat>On-screen Show (4:3)</PresentationFormat>
  <Paragraphs>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NOAA/ESRL/CSD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Trainer</dc:creator>
  <cp:lastModifiedBy>Michael Trainer</cp:lastModifiedBy>
  <cp:revision>4</cp:revision>
  <dcterms:created xsi:type="dcterms:W3CDTF">2013-02-23T22:22:05Z</dcterms:created>
  <dcterms:modified xsi:type="dcterms:W3CDTF">2013-06-14T14:51:32Z</dcterms:modified>
</cp:coreProperties>
</file>