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5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6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3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0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2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8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7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3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321B-CA62-9944-BE48-DC8E324C9933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9EA0-21DA-7C4B-B79F-C015319C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1_GA_Atlanta_PP_SWtoNE_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0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tit_GA_Atlanta_PP_SWtoNE_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9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1850" y="505360"/>
            <a:ext cx="1987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GA_Atlanta_PP_SWtoNE</a:t>
            </a:r>
            <a:endParaRPr lang="en-US" sz="1400" dirty="0"/>
          </a:p>
        </p:txBody>
      </p:sp>
      <p:pic>
        <p:nvPicPr>
          <p:cNvPr id="2" name="Picture 1" descr="GA_Atlanta_PP_SWtoNE_b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6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4</cp:revision>
  <dcterms:created xsi:type="dcterms:W3CDTF">2013-02-23T22:22:05Z</dcterms:created>
  <dcterms:modified xsi:type="dcterms:W3CDTF">2013-06-14T14:51:32Z</dcterms:modified>
</cp:coreProperties>
</file>