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4" d="100"/>
          <a:sy n="94" d="100"/>
        </p:scale>
        <p:origin x="-86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C2115-357A-D042-A251-C12EA26E4188}" type="datetimeFigureOut">
              <a:rPr lang="en-US" smtClean="0"/>
              <a:t>6/17/13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EC2D9-791F-D84C-912E-B157E401C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581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C2115-357A-D042-A251-C12EA26E4188}" type="datetimeFigureOut">
              <a:rPr lang="en-US" smtClean="0"/>
              <a:t>6/17/13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EC2D9-791F-D84C-912E-B157E401C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960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C2115-357A-D042-A251-C12EA26E4188}" type="datetimeFigureOut">
              <a:rPr lang="en-US" smtClean="0"/>
              <a:t>6/17/13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EC2D9-791F-D84C-912E-B157E401C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385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C2115-357A-D042-A251-C12EA26E4188}" type="datetimeFigureOut">
              <a:rPr lang="en-US" smtClean="0"/>
              <a:t>6/17/13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EC2D9-791F-D84C-912E-B157E401C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61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C2115-357A-D042-A251-C12EA26E4188}" type="datetimeFigureOut">
              <a:rPr lang="en-US" smtClean="0"/>
              <a:t>6/17/13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EC2D9-791F-D84C-912E-B157E401C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542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C2115-357A-D042-A251-C12EA26E4188}" type="datetimeFigureOut">
              <a:rPr lang="en-US" smtClean="0"/>
              <a:t>6/17/13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EC2D9-791F-D84C-912E-B157E401C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224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C2115-357A-D042-A251-C12EA26E4188}" type="datetimeFigureOut">
              <a:rPr lang="en-US" smtClean="0"/>
              <a:t>6/17/13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EC2D9-791F-D84C-912E-B157E401C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86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C2115-357A-D042-A251-C12EA26E4188}" type="datetimeFigureOut">
              <a:rPr lang="en-US" smtClean="0"/>
              <a:t>6/17/13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EC2D9-791F-D84C-912E-B157E401C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095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C2115-357A-D042-A251-C12EA26E4188}" type="datetimeFigureOut">
              <a:rPr lang="en-US" smtClean="0"/>
              <a:t>6/17/13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EC2D9-791F-D84C-912E-B157E401C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157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C2115-357A-D042-A251-C12EA26E4188}" type="datetimeFigureOut">
              <a:rPr lang="en-US" smtClean="0"/>
              <a:t>6/17/13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EC2D9-791F-D84C-912E-B157E401C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150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C2115-357A-D042-A251-C12EA26E4188}" type="datetimeFigureOut">
              <a:rPr lang="en-US" smtClean="0"/>
              <a:t>6/17/13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EC2D9-791F-D84C-912E-B157E401C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734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1C2115-357A-D042-A251-C12EA26E4188}" type="datetimeFigureOut">
              <a:rPr lang="en-US" smtClean="0"/>
              <a:t>6/17/13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AEC2D9-791F-D84C-912E-B157E401C2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859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ap1_GA_Atlanta_NtoS_DtoN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" y="0"/>
            <a:ext cx="88750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223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ltit_Ga_Atlanta_NtoS_DtoN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" y="0"/>
            <a:ext cx="88750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302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GA_Atlanta_PP_NtoS_DtoNight.xls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" y="0"/>
            <a:ext cx="8875059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540216" y="661989"/>
            <a:ext cx="25745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GA_Atlanta_PP_NtoS_Day_into_Night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4218326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</Words>
  <Application>Microsoft Macintosh PowerPoint</Application>
  <PresentationFormat>On-screen Show (4:3)</PresentationFormat>
  <Paragraphs>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NOAA/ESRL/CSD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Trainer</dc:creator>
  <cp:lastModifiedBy>Michael Trainer</cp:lastModifiedBy>
  <cp:revision>1</cp:revision>
  <dcterms:created xsi:type="dcterms:W3CDTF">2013-06-17T21:15:07Z</dcterms:created>
  <dcterms:modified xsi:type="dcterms:W3CDTF">2013-06-17T21:22:16Z</dcterms:modified>
</cp:coreProperties>
</file>