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9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5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3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8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8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2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7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3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3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6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0C5F5-93E2-7A45-9067-809ADD37C29D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BE4B-62EA-A74E-B6BD-FE2083CE2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1_GA_AL_urban_PP_Eto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tit_GA_AL_urban_PP_Eto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9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_AL_urban_PP_EtoW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1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2</cp:revision>
  <cp:lastPrinted>2013-06-21T15:58:15Z</cp:lastPrinted>
  <dcterms:created xsi:type="dcterms:W3CDTF">2013-06-21T14:35:05Z</dcterms:created>
  <dcterms:modified xsi:type="dcterms:W3CDTF">2013-06-21T16:02:00Z</dcterms:modified>
</cp:coreProperties>
</file>