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1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C434-BE1B-B946-B219-3F5806484157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C8D4-36F0-D14A-99D9-0D8694869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FL_AL_TN_trans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4485" y="5470053"/>
            <a:ext cx="221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extend Power Plant plume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ransects far enough east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o intercept Cumberland  plume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092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FL_AL_TN_trans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toTN_AL_GA_PPs_transit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_AL_TN_PP_plume_patter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2013-06-01T13:48:34Z</dcterms:created>
  <dcterms:modified xsi:type="dcterms:W3CDTF">2013-06-01T14:54:22Z</dcterms:modified>
</cp:coreProperties>
</file>