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7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3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7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4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9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3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9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6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2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3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5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8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4F791-6998-2849-936B-13F7E4451D98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2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p_Birmingham_PP_Wto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6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tit_Birmingham_PP_Wto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84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2917" y="88211"/>
            <a:ext cx="2312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Birmingham_PP_WtoE</a:t>
            </a:r>
            <a:endParaRPr lang="en-US" dirty="0"/>
          </a:p>
        </p:txBody>
      </p:sp>
      <p:pic>
        <p:nvPicPr>
          <p:cNvPr id="4" name="Picture 3" descr="Birmingham_PP_WtoE.x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52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NOAA/ESRL/CSD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Trainer</dc:creator>
  <cp:lastModifiedBy>Michael Trainer</cp:lastModifiedBy>
  <cp:revision>4</cp:revision>
  <dcterms:created xsi:type="dcterms:W3CDTF">2013-04-05T19:18:28Z</dcterms:created>
  <dcterms:modified xsi:type="dcterms:W3CDTF">2013-06-07T17:28:17Z</dcterms:modified>
</cp:coreProperties>
</file>