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0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793-58EF-7A45-9EC4-3D6204040685}" type="datetimeFigureOut">
              <a:rPr lang="en-US" smtClean="0"/>
              <a:t>6/29/13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BB26-A6D4-384F-9731-6E1C5D315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96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793-58EF-7A45-9EC4-3D6204040685}" type="datetimeFigureOut">
              <a:rPr lang="en-US" smtClean="0"/>
              <a:t>6/29/13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BB26-A6D4-384F-9731-6E1C5D315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4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793-58EF-7A45-9EC4-3D6204040685}" type="datetimeFigureOut">
              <a:rPr lang="en-US" smtClean="0"/>
              <a:t>6/29/13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BB26-A6D4-384F-9731-6E1C5D315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99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793-58EF-7A45-9EC4-3D6204040685}" type="datetimeFigureOut">
              <a:rPr lang="en-US" smtClean="0"/>
              <a:t>6/29/13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BB26-A6D4-384F-9731-6E1C5D315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56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793-58EF-7A45-9EC4-3D6204040685}" type="datetimeFigureOut">
              <a:rPr lang="en-US" smtClean="0"/>
              <a:t>6/29/13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BB26-A6D4-384F-9731-6E1C5D315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5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793-58EF-7A45-9EC4-3D6204040685}" type="datetimeFigureOut">
              <a:rPr lang="en-US" smtClean="0"/>
              <a:t>6/29/13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BB26-A6D4-384F-9731-6E1C5D315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0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793-58EF-7A45-9EC4-3D6204040685}" type="datetimeFigureOut">
              <a:rPr lang="en-US" smtClean="0"/>
              <a:t>6/29/13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BB26-A6D4-384F-9731-6E1C5D315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0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793-58EF-7A45-9EC4-3D6204040685}" type="datetimeFigureOut">
              <a:rPr lang="en-US" smtClean="0"/>
              <a:t>6/29/13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BB26-A6D4-384F-9731-6E1C5D315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8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793-58EF-7A45-9EC4-3D6204040685}" type="datetimeFigureOut">
              <a:rPr lang="en-US" smtClean="0"/>
              <a:t>6/29/13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BB26-A6D4-384F-9731-6E1C5D315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9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793-58EF-7A45-9EC4-3D6204040685}" type="datetimeFigureOut">
              <a:rPr lang="en-US" smtClean="0"/>
              <a:t>6/29/13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BB26-A6D4-384F-9731-6E1C5D315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2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793-58EF-7A45-9EC4-3D6204040685}" type="datetimeFigureOut">
              <a:rPr lang="en-US" smtClean="0"/>
              <a:t>6/29/13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BB26-A6D4-384F-9731-6E1C5D315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71793-58EF-7A45-9EC4-3D6204040685}" type="datetimeFigureOut">
              <a:rPr lang="en-US" smtClean="0"/>
              <a:t>6/29/13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ABB26-A6D4-384F-9731-6E1C5D315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1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p_Birm_PP_WtoE_Inter_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89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tit_Birm_PP_WtoE_Inter_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384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35246" y="700045"/>
            <a:ext cx="2714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Birmingham_PP_Wro_E_Intercomarison</a:t>
            </a:r>
            <a:endParaRPr lang="en-US" sz="1200" dirty="0"/>
          </a:p>
        </p:txBody>
      </p:sp>
      <p:pic>
        <p:nvPicPr>
          <p:cNvPr id="4" name="Picture 3" descr="Birm_PP_WtoE_Inter_d.xl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193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</Words>
  <Application>Microsoft Macintosh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NOAA/ESRL/CSD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Trainer</dc:creator>
  <cp:lastModifiedBy>Michael Trainer</cp:lastModifiedBy>
  <cp:revision>2</cp:revision>
  <dcterms:created xsi:type="dcterms:W3CDTF">2013-06-28T17:58:30Z</dcterms:created>
  <dcterms:modified xsi:type="dcterms:W3CDTF">2013-06-29T13:03:03Z</dcterms:modified>
</cp:coreProperties>
</file>