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2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4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1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8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3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181C-DC66-1946-9537-83A6E85D313D}" type="datetimeFigureOut">
              <a:rPr lang="en-US" smtClean="0"/>
              <a:t>7/7/13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0238E-F0EE-B54B-943C-C3CA9955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AR_Fayetteville_gas_NewMad_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3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AR_Fayetteville_gas_NewMad_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6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_Fayetteville_gas_NewMad_a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1" y="-325590"/>
            <a:ext cx="10051876" cy="7767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1355" y="423285"/>
            <a:ext cx="2574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AR_Fayetteville_gas_NewMad_a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034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Macintosh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1</cp:revision>
  <dcterms:created xsi:type="dcterms:W3CDTF">2013-07-07T15:37:29Z</dcterms:created>
  <dcterms:modified xsi:type="dcterms:W3CDTF">2013-07-07T15:41:59Z</dcterms:modified>
</cp:coreProperties>
</file>