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 showGuides="1">
      <p:cViewPr varScale="1">
        <p:scale>
          <a:sx n="82" d="100"/>
          <a:sy n="82" d="100"/>
        </p:scale>
        <p:origin x="-100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7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6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F5432-44B4-C745-AA52-B4C301196B20}" type="datetime1">
              <a:rPr lang="en-US"/>
              <a:pPr>
                <a:defRPr/>
              </a:pPr>
              <a:t>12/4/09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282F3-844B-9F42-A63B-0330F0640C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9F080-164F-2F4B-B994-EC6986C71386}" type="datetime1">
              <a:rPr lang="en-US"/>
              <a:pPr>
                <a:defRPr/>
              </a:pPr>
              <a:t>12/4/09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00322-38F8-F547-BF82-1B3075E86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1BF72-5360-C74A-B043-156A96BEF718}" type="datetime1">
              <a:rPr lang="en-US"/>
              <a:pPr>
                <a:defRPr/>
              </a:pPr>
              <a:t>12/4/09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BD941-B374-B94B-96F6-5345BA897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0F956-824F-8C46-A2A4-61AB82CE2C1B}" type="datetime1">
              <a:rPr lang="en-US"/>
              <a:pPr>
                <a:defRPr/>
              </a:pPr>
              <a:t>12/4/09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AF9E9-011B-9641-9B92-AA9D4F0C4B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E5B84-2187-CF43-86A0-5DE7159EF57B}" type="datetime1">
              <a:rPr lang="en-US"/>
              <a:pPr>
                <a:defRPr/>
              </a:pPr>
              <a:t>12/4/09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A29CA-361F-3F43-AABD-B6FA0D07F6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30C20-9358-8641-901B-648623A88BE4}" type="datetime1">
              <a:rPr lang="en-US"/>
              <a:pPr>
                <a:defRPr/>
              </a:pPr>
              <a:t>12/4/09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360E6-3EF3-CC47-9957-BA17A283A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D2AE8-F205-A84C-91EB-50B2C88AEF38}" type="datetime1">
              <a:rPr lang="en-US"/>
              <a:pPr>
                <a:defRPr/>
              </a:pPr>
              <a:t>12/4/09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1D344-586B-3047-B66E-3848D3226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8F886-006A-094A-B681-EB453DC3D11D}" type="datetime1">
              <a:rPr lang="en-US"/>
              <a:pPr>
                <a:defRPr/>
              </a:pPr>
              <a:t>12/4/09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5E889-6133-2249-910F-287788EDF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190ED-7C71-B147-9CCF-91128B678635}" type="datetime1">
              <a:rPr lang="en-US"/>
              <a:pPr>
                <a:defRPr/>
              </a:pPr>
              <a:t>12/4/09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0A548-A1B7-484F-B98A-EEFEE3E4F6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3E34E-697C-AC49-AD0E-24D1B96AE518}" type="datetime1">
              <a:rPr lang="en-US"/>
              <a:pPr>
                <a:defRPr/>
              </a:pPr>
              <a:t>12/4/09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DD7A0-7ED8-2144-B17F-2CF0DC023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CF285-5A61-E24E-B38B-C28C3EB152A9}" type="datetime1">
              <a:rPr lang="en-US"/>
              <a:pPr>
                <a:defRPr/>
              </a:pPr>
              <a:t>12/4/09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003D6-41A6-5543-B99F-1C6EEDDB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B258FBF-5E0A-7646-98B4-70217204385C}" type="datetime1">
              <a:rPr lang="en-US"/>
              <a:pPr>
                <a:defRPr/>
              </a:pPr>
              <a:t>12/4/09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4201E96-E244-B04B-AB91-FBBE97D4C5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-110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-110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10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10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10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gu.org/meetings/fm09/services/index.php%23plac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0" y="334963"/>
            <a:ext cx="9144000" cy="511175"/>
          </a:xfrm>
        </p:spPr>
        <p:txBody>
          <a:bodyPr/>
          <a:lstStyle/>
          <a:p>
            <a:pPr eaLnBrk="1" hangingPunct="1"/>
            <a:r>
              <a:rPr lang="en-US" sz="2000" b="1" smtClean="0">
                <a:solidFill>
                  <a:srgbClr val="000000"/>
                </a:solidFill>
                <a:ea typeface="Arial" pitchFamily="-110" charset="0"/>
                <a:cs typeface="Arial" pitchFamily="-110" charset="0"/>
              </a:rPr>
              <a:t>Next Steps</a:t>
            </a:r>
            <a:endParaRPr lang="en-US" sz="2000" b="1" i="1" smtClean="0">
              <a:solidFill>
                <a:srgbClr val="000000"/>
              </a:solidFill>
              <a:ea typeface="Arial" pitchFamily="-110" charset="0"/>
              <a:cs typeface="Arial" pitchFamily="-110" charset="0"/>
            </a:endParaRPr>
          </a:p>
        </p:txBody>
      </p:sp>
      <p:sp>
        <p:nvSpPr>
          <p:cNvPr id="13315" name="TextBox 6"/>
          <p:cNvSpPr txBox="1">
            <a:spLocks noChangeArrowheads="1"/>
          </p:cNvSpPr>
          <p:nvPr/>
        </p:nvSpPr>
        <p:spPr bwMode="auto">
          <a:xfrm>
            <a:off x="2351088" y="6581775"/>
            <a:ext cx="4441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i="1"/>
              <a:t>First Workshop, 4 December 2009, NOAA DSRC, Boulder, CO</a:t>
            </a: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852488" y="846138"/>
            <a:ext cx="743902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/>
              <a:t>Short term</a:t>
            </a:r>
          </a:p>
          <a:p>
            <a:pPr>
              <a:buFont typeface="Arial" pitchFamily="-110" charset="0"/>
              <a:buChar char="•"/>
            </a:pPr>
            <a:r>
              <a:rPr lang="en-US"/>
              <a:t>Reach out to broader community</a:t>
            </a:r>
          </a:p>
          <a:p>
            <a:pPr lvl="1">
              <a:buFont typeface="Arial" pitchFamily="-110" charset="0"/>
              <a:buChar char="•"/>
            </a:pPr>
            <a:r>
              <a:rPr lang="en-US"/>
              <a:t>Expand contact list</a:t>
            </a:r>
          </a:p>
          <a:p>
            <a:pPr lvl="1">
              <a:buFont typeface="Arial" pitchFamily="-110" charset="0"/>
              <a:buChar char="•"/>
            </a:pPr>
            <a:r>
              <a:rPr lang="en-US"/>
              <a:t>Start listserver</a:t>
            </a:r>
          </a:p>
          <a:p>
            <a:pPr>
              <a:buFont typeface="Arial" pitchFamily="-110" charset="0"/>
              <a:buChar char="•"/>
            </a:pPr>
            <a:r>
              <a:rPr lang="en-US"/>
              <a:t>Write workshop summary for EOS based on notes from participants</a:t>
            </a:r>
          </a:p>
          <a:p>
            <a:pPr lvl="1">
              <a:buFont typeface="Arial" pitchFamily="-110" charset="0"/>
              <a:buChar char="•"/>
            </a:pPr>
            <a:r>
              <a:rPr lang="en-US"/>
              <a:t>Circulate draft to all of you for input &amp; approval</a:t>
            </a:r>
          </a:p>
          <a:p>
            <a:pPr>
              <a:buFont typeface="Arial" pitchFamily="-110" charset="0"/>
              <a:buChar char="•"/>
            </a:pPr>
            <a:r>
              <a:rPr lang="en-US"/>
              <a:t>Make Powerpoint summary (a few slides) for Greg’s AGU briefings</a:t>
            </a:r>
          </a:p>
          <a:p>
            <a:pPr>
              <a:buFont typeface="Arial" pitchFamily="-110" charset="0"/>
              <a:buChar char="•"/>
            </a:pPr>
            <a:endParaRPr lang="en-US"/>
          </a:p>
          <a:p>
            <a:r>
              <a:rPr lang="en-US" b="1"/>
              <a:t>Longer term</a:t>
            </a:r>
          </a:p>
          <a:p>
            <a:pPr>
              <a:buFont typeface="Arial" pitchFamily="-110" charset="0"/>
              <a:buChar char="•"/>
            </a:pPr>
            <a:r>
              <a:rPr lang="en-US"/>
              <a:t>Take the temperature of our individual institutions</a:t>
            </a:r>
          </a:p>
          <a:p>
            <a:pPr>
              <a:buFont typeface="Arial" pitchFamily="-110" charset="0"/>
              <a:buChar char="•"/>
            </a:pPr>
            <a:r>
              <a:rPr lang="en-US"/>
              <a:t>Expand US focus to global emissions</a:t>
            </a:r>
          </a:p>
          <a:p>
            <a:pPr lvl="1">
              <a:buFont typeface="Arial" pitchFamily="-110" charset="0"/>
              <a:buChar char="•"/>
            </a:pPr>
            <a:r>
              <a:rPr lang="en-US"/>
              <a:t>Use GEIA to reach global community (overlap in participants)</a:t>
            </a:r>
          </a:p>
          <a:p>
            <a:pPr>
              <a:buFont typeface="Arial" pitchFamily="-110" charset="0"/>
              <a:buChar char="•"/>
            </a:pPr>
            <a:r>
              <a:rPr lang="en-US"/>
              <a:t>Reach out to other research communities</a:t>
            </a:r>
          </a:p>
          <a:p>
            <a:pPr lvl="1">
              <a:buFont typeface="Arial" pitchFamily="-110" charset="0"/>
              <a:buChar char="•"/>
            </a:pPr>
            <a:r>
              <a:rPr lang="en-US"/>
              <a:t>Agriculture, land use, biosphere,…</a:t>
            </a:r>
          </a:p>
          <a:p>
            <a:pPr>
              <a:buFont typeface="Arial" pitchFamily="-110" charset="0"/>
              <a:buChar char="•"/>
            </a:pPr>
            <a:r>
              <a:rPr lang="en-US"/>
              <a:t>Find more resources: proposal</a:t>
            </a:r>
          </a:p>
          <a:p>
            <a:pPr>
              <a:buFont typeface="Arial" pitchFamily="-110" charset="0"/>
              <a:buChar char="•"/>
            </a:pPr>
            <a:r>
              <a:rPr lang="en-US"/>
              <a:t>Open-source research emissions system</a:t>
            </a:r>
          </a:p>
        </p:txBody>
      </p:sp>
      <p:sp>
        <p:nvSpPr>
          <p:cNvPr id="13317" name="TextBox 7"/>
          <p:cNvSpPr txBox="1">
            <a:spLocks noChangeArrowheads="1"/>
          </p:cNvSpPr>
          <p:nvPr/>
        </p:nvSpPr>
        <p:spPr bwMode="auto">
          <a:xfrm>
            <a:off x="2655888" y="57150"/>
            <a:ext cx="38322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ea typeface="Arial" pitchFamily="-110" charset="0"/>
                <a:cs typeface="Arial" pitchFamily="-110" charset="0"/>
              </a:rPr>
              <a:t>Coordinated US Initiative on Emissions Research</a:t>
            </a:r>
            <a:endParaRPr lang="en-US" sz="12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0" y="334963"/>
            <a:ext cx="9144000" cy="412750"/>
          </a:xfrm>
        </p:spPr>
        <p:txBody>
          <a:bodyPr/>
          <a:lstStyle/>
          <a:p>
            <a:pPr eaLnBrk="1" hangingPunct="1"/>
            <a:r>
              <a:rPr lang="en-US" sz="2000" b="1" smtClean="0">
                <a:ea typeface="Arial" pitchFamily="-110" charset="0"/>
                <a:cs typeface="Arial" pitchFamily="-110" charset="0"/>
              </a:rPr>
              <a:t>AGU Briefings</a:t>
            </a:r>
            <a:endParaRPr lang="en-US" sz="2000" smtClean="0">
              <a:ea typeface="Arial" pitchFamily="-110" charset="0"/>
              <a:cs typeface="Arial" pitchFamily="-110" charset="0"/>
            </a:endParaRPr>
          </a:p>
        </p:txBody>
      </p:sp>
      <p:sp>
        <p:nvSpPr>
          <p:cNvPr id="14339" name="TextBox 6"/>
          <p:cNvSpPr txBox="1">
            <a:spLocks noChangeArrowheads="1"/>
          </p:cNvSpPr>
          <p:nvPr/>
        </p:nvSpPr>
        <p:spPr bwMode="auto">
          <a:xfrm>
            <a:off x="2351088" y="6581775"/>
            <a:ext cx="4441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i="1"/>
              <a:t>First Workshop, 4 December 2009, NOAA DSRC, Boulder, CO</a:t>
            </a:r>
          </a:p>
        </p:txBody>
      </p:sp>
      <p:sp>
        <p:nvSpPr>
          <p:cNvPr id="14340" name="TextBox 7"/>
          <p:cNvSpPr txBox="1">
            <a:spLocks noChangeArrowheads="1"/>
          </p:cNvSpPr>
          <p:nvPr/>
        </p:nvSpPr>
        <p:spPr bwMode="auto">
          <a:xfrm>
            <a:off x="2655888" y="57150"/>
            <a:ext cx="38322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ea typeface="Arial" pitchFamily="-110" charset="0"/>
                <a:cs typeface="Arial" pitchFamily="-110" charset="0"/>
              </a:rPr>
              <a:t>Coordinated US Initiative on Emissions Research</a:t>
            </a:r>
            <a:endParaRPr lang="en-US" sz="1200" i="1"/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412750" y="747713"/>
            <a:ext cx="8318500" cy="535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Arial" pitchFamily="-110" charset="0"/>
              <a:buChar char="•"/>
            </a:pPr>
            <a:r>
              <a:rPr lang="en-US"/>
              <a:t>Greg will organize 1 or 2 briefings during Fall AGU Meeting (San Francisco, 14-18 December)</a:t>
            </a:r>
          </a:p>
          <a:p>
            <a:pPr>
              <a:buFont typeface="Arial" pitchFamily="-110" charset="0"/>
              <a:buChar char="•"/>
            </a:pPr>
            <a:r>
              <a:rPr lang="en-US"/>
              <a:t>Goals:</a:t>
            </a:r>
          </a:p>
          <a:p>
            <a:pPr lvl="1">
              <a:buFont typeface="Arial" pitchFamily="-110" charset="0"/>
              <a:buChar char="•"/>
            </a:pPr>
            <a:r>
              <a:rPr lang="en-US"/>
              <a:t>Reach out to broader emissions research community</a:t>
            </a:r>
          </a:p>
          <a:p>
            <a:pPr lvl="1">
              <a:buFont typeface="Arial" pitchFamily="-110" charset="0"/>
              <a:buChar char="•"/>
            </a:pPr>
            <a:r>
              <a:rPr lang="en-US"/>
              <a:t>Let them know what was discussed at this workshop</a:t>
            </a:r>
          </a:p>
          <a:p>
            <a:pPr lvl="1">
              <a:buFont typeface="Arial" pitchFamily="-110" charset="0"/>
              <a:buChar char="•"/>
            </a:pPr>
            <a:r>
              <a:rPr lang="en-US"/>
              <a:t>Invite their participation</a:t>
            </a:r>
          </a:p>
          <a:p>
            <a:pPr>
              <a:buFont typeface="Arial" pitchFamily="-110" charset="0"/>
              <a:buChar char="•"/>
            </a:pPr>
            <a:r>
              <a:rPr lang="en-US"/>
              <a:t>Plan for 1 hour</a:t>
            </a:r>
          </a:p>
          <a:p>
            <a:pPr>
              <a:buFont typeface="Arial" pitchFamily="-110" charset="0"/>
              <a:buChar char="•"/>
            </a:pPr>
            <a:r>
              <a:rPr lang="en-US"/>
              <a:t>Location: one of the “impromptu meeting” locations at Moscone Center</a:t>
            </a:r>
          </a:p>
          <a:p>
            <a:pPr lvl="1">
              <a:buFont typeface="Arial" pitchFamily="-110" charset="0"/>
              <a:buChar char="•"/>
            </a:pPr>
            <a:r>
              <a:rPr lang="en-US">
                <a:hlinkClick r:id="rId2"/>
              </a:rPr>
              <a:t>http://www.agu.org/meetings/fm09/services/index.php#place</a:t>
            </a:r>
            <a:endParaRPr lang="en-US"/>
          </a:p>
          <a:p>
            <a:pPr lvl="1">
              <a:buFont typeface="Arial" pitchFamily="-110" charset="0"/>
              <a:buChar char="•"/>
            </a:pPr>
            <a:r>
              <a:rPr lang="en-US"/>
              <a:t>Meeting Place South: Room 300 </a:t>
            </a:r>
          </a:p>
          <a:p>
            <a:pPr lvl="1">
              <a:buFont typeface="Arial" pitchFamily="-110" charset="0"/>
              <a:buChar char="•"/>
            </a:pPr>
            <a:r>
              <a:rPr lang="en-US"/>
              <a:t>Meeting Place West: Room 3024</a:t>
            </a:r>
          </a:p>
          <a:p>
            <a:pPr>
              <a:buFont typeface="Arial" pitchFamily="-110" charset="0"/>
              <a:buChar char="•"/>
            </a:pPr>
            <a:r>
              <a:rPr lang="en-US"/>
              <a:t>Reservations: only can be made at beginning of each day, first-come/first-serve</a:t>
            </a:r>
          </a:p>
          <a:p>
            <a:pPr lvl="1">
              <a:buFont typeface="Arial" pitchFamily="-110" charset="0"/>
              <a:buChar char="•"/>
            </a:pPr>
            <a:r>
              <a:rPr lang="en-US"/>
              <a:t>Will email entire mailing list with location and time once reserved</a:t>
            </a:r>
          </a:p>
          <a:p>
            <a:pPr>
              <a:buFont typeface="Arial" pitchFamily="-110" charset="0"/>
              <a:buChar char="•"/>
            </a:pPr>
            <a:r>
              <a:rPr lang="en-US"/>
              <a:t>Will attempt to schedule during “quieter” periods of AGU meeting</a:t>
            </a:r>
          </a:p>
          <a:p>
            <a:pPr lvl="1">
              <a:buFont typeface="Arial" pitchFamily="-110" charset="0"/>
              <a:buChar char="•"/>
            </a:pPr>
            <a:r>
              <a:rPr lang="en-US"/>
              <a:t>Possible times include…</a:t>
            </a:r>
          </a:p>
          <a:p>
            <a:pPr>
              <a:buFont typeface="Arial" pitchFamily="-110" charset="0"/>
              <a:buChar char="•"/>
            </a:pPr>
            <a:r>
              <a:rPr lang="en-US"/>
              <a:t>Greg will also be available throughout AGU Meeting for more informal discussions</a:t>
            </a:r>
          </a:p>
          <a:p>
            <a:pPr>
              <a:buFont typeface="Arial" pitchFamily="-110" charset="0"/>
              <a:buChar char="•"/>
            </a:pPr>
            <a:endParaRPr lang="en-US"/>
          </a:p>
          <a:p>
            <a:pPr>
              <a:buFont typeface="Arial" pitchFamily="-110" charset="0"/>
              <a:buChar char="•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286</Words>
  <Application>Microsoft Macintosh PowerPoint</Application>
  <PresentationFormat>On-screen Show (4:3)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ＭＳ Ｐゴシック</vt:lpstr>
      <vt:lpstr>Calibri</vt:lpstr>
      <vt:lpstr>Office Theme</vt:lpstr>
      <vt:lpstr>Next Steps</vt:lpstr>
      <vt:lpstr>AGU Briefings</vt:lpstr>
    </vt:vector>
  </TitlesOfParts>
  <Company>NOAA ESRL 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Gregory Frost</dc:creator>
  <cp:lastModifiedBy>Gregory Frost</cp:lastModifiedBy>
  <cp:revision>59</cp:revision>
  <dcterms:created xsi:type="dcterms:W3CDTF">2009-12-04T15:23:52Z</dcterms:created>
  <dcterms:modified xsi:type="dcterms:W3CDTF">2009-12-04T15:24:01Z</dcterms:modified>
</cp:coreProperties>
</file>